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8" r:id="rId23"/>
    <p:sldId id="279" r:id="rId24"/>
    <p:sldId id="280" r:id="rId25"/>
    <p:sldId id="281" r:id="rId26"/>
    <p:sldId id="277" r:id="rId27"/>
    <p:sldId id="282" r:id="rId28"/>
    <p:sldId id="283" r:id="rId29"/>
    <p:sldId id="286" r:id="rId30"/>
    <p:sldId id="284" r:id="rId31"/>
    <p:sldId id="285" r:id="rId3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FC572-27D5-4ABE-B54E-5F2007CF140E}" type="datetimeFigureOut">
              <a:rPr lang="de-DE" smtClean="0"/>
              <a:t>19.10.2026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DE4A6-5E90-4E5A-A698-48CC938F7D2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032810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FC572-27D5-4ABE-B54E-5F2007CF140E}" type="datetimeFigureOut">
              <a:rPr lang="de-DE" smtClean="0"/>
              <a:t>19.10.2026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DE4A6-5E90-4E5A-A698-48CC938F7D2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72939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FC572-27D5-4ABE-B54E-5F2007CF140E}" type="datetimeFigureOut">
              <a:rPr lang="de-DE" smtClean="0"/>
              <a:t>19.10.2026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DE4A6-5E90-4E5A-A698-48CC938F7D2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083286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FC572-27D5-4ABE-B54E-5F2007CF140E}" type="datetimeFigureOut">
              <a:rPr lang="de-DE" smtClean="0"/>
              <a:t>19.10.2026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DE4A6-5E90-4E5A-A698-48CC938F7D2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551900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FC572-27D5-4ABE-B54E-5F2007CF140E}" type="datetimeFigureOut">
              <a:rPr lang="de-DE" smtClean="0"/>
              <a:t>19.10.2026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DE4A6-5E90-4E5A-A698-48CC938F7D2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142235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FC572-27D5-4ABE-B54E-5F2007CF140E}" type="datetimeFigureOut">
              <a:rPr lang="de-DE" smtClean="0"/>
              <a:t>19.10.2026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DE4A6-5E90-4E5A-A698-48CC938F7D2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406260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FC572-27D5-4ABE-B54E-5F2007CF140E}" type="datetimeFigureOut">
              <a:rPr lang="de-DE" smtClean="0"/>
              <a:t>19.10.2026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DE4A6-5E90-4E5A-A698-48CC938F7D2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921151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FC572-27D5-4ABE-B54E-5F2007CF140E}" type="datetimeFigureOut">
              <a:rPr lang="de-DE" smtClean="0"/>
              <a:t>19.10.2026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DE4A6-5E90-4E5A-A698-48CC938F7D2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970284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FC572-27D5-4ABE-B54E-5F2007CF140E}" type="datetimeFigureOut">
              <a:rPr lang="de-DE" smtClean="0"/>
              <a:t>19.10.2026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DE4A6-5E90-4E5A-A698-48CC938F7D2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91780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FC572-27D5-4ABE-B54E-5F2007CF140E}" type="datetimeFigureOut">
              <a:rPr lang="de-DE" smtClean="0"/>
              <a:t>19.10.2026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DE4A6-5E90-4E5A-A698-48CC938F7D2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017441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FC572-27D5-4ABE-B54E-5F2007CF140E}" type="datetimeFigureOut">
              <a:rPr lang="de-DE" smtClean="0"/>
              <a:t>19.10.2026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DE4A6-5E90-4E5A-A698-48CC938F7D2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395204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FFC572-27D5-4ABE-B54E-5F2007CF140E}" type="datetimeFigureOut">
              <a:rPr lang="de-DE" smtClean="0"/>
              <a:t>19.10.2026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7DE4A6-5E90-4E5A-A698-48CC938F7D2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5678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79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1271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4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8102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83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6490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1999934" cy="6775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50552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571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9030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2217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5374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50996" cy="6764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2803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29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91034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81707"/>
          </a:xfrm>
          <a:prstGeom prst="rect">
            <a:avLst/>
          </a:prstGeom>
        </p:spPr>
      </p:pic>
      <p:sp>
        <p:nvSpPr>
          <p:cNvPr id="2" name="Textfeld 1"/>
          <p:cNvSpPr txBox="1"/>
          <p:nvPr/>
        </p:nvSpPr>
        <p:spPr>
          <a:xfrm>
            <a:off x="601250" y="5549030"/>
            <a:ext cx="6889315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sz="2400" dirty="0"/>
              <a:t>Haupttermin 23.02.2027  Nachtermin 02.03.2027</a:t>
            </a:r>
          </a:p>
        </p:txBody>
      </p:sp>
    </p:spTree>
    <p:extLst>
      <p:ext uri="{BB962C8B-B14F-4D97-AF65-F5344CB8AC3E}">
        <p14:creationId xmlns:p14="http://schemas.microsoft.com/office/powerpoint/2010/main" val="6166469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49"/>
            <a:ext cx="12193510" cy="6857151"/>
          </a:xfrm>
          <a:prstGeom prst="rect">
            <a:avLst/>
          </a:prstGeom>
        </p:spPr>
      </p:pic>
      <p:sp>
        <p:nvSpPr>
          <p:cNvPr id="2" name="Textfeld 1"/>
          <p:cNvSpPr txBox="1"/>
          <p:nvPr/>
        </p:nvSpPr>
        <p:spPr>
          <a:xfrm>
            <a:off x="10471759" y="1653436"/>
            <a:ext cx="726509" cy="38472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sz="1900" dirty="0"/>
              <a:t>2026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9407047" y="2267211"/>
            <a:ext cx="713983" cy="38472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de-DE" sz="1900" b="1" dirty="0"/>
              <a:t>2026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10949836" y="2910213"/>
            <a:ext cx="726509" cy="38472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sz="1900" dirty="0"/>
              <a:t>2027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9394521" y="2910214"/>
            <a:ext cx="726509" cy="38472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sz="1900" dirty="0"/>
              <a:t>2026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9341741" y="3869970"/>
            <a:ext cx="726509" cy="38472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sz="1900" dirty="0"/>
              <a:t>2027</a:t>
            </a:r>
          </a:p>
        </p:txBody>
      </p:sp>
      <p:sp>
        <p:nvSpPr>
          <p:cNvPr id="8" name="Textfeld 7"/>
          <p:cNvSpPr txBox="1"/>
          <p:nvPr/>
        </p:nvSpPr>
        <p:spPr>
          <a:xfrm>
            <a:off x="9897650" y="4468038"/>
            <a:ext cx="713983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de-DE" b="1" dirty="0"/>
              <a:t>2027</a:t>
            </a:r>
          </a:p>
        </p:txBody>
      </p:sp>
      <p:sp>
        <p:nvSpPr>
          <p:cNvPr id="10" name="Textfeld 9"/>
          <p:cNvSpPr txBox="1"/>
          <p:nvPr/>
        </p:nvSpPr>
        <p:spPr>
          <a:xfrm>
            <a:off x="9567798" y="5111041"/>
            <a:ext cx="726509" cy="38472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sz="1900" b="1" dirty="0"/>
              <a:t>2027</a:t>
            </a:r>
          </a:p>
        </p:txBody>
      </p:sp>
      <p:sp>
        <p:nvSpPr>
          <p:cNvPr id="11" name="Textfeld 10"/>
          <p:cNvSpPr txBox="1"/>
          <p:nvPr/>
        </p:nvSpPr>
        <p:spPr>
          <a:xfrm>
            <a:off x="8166971" y="5111041"/>
            <a:ext cx="889347" cy="38472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sz="1900" b="1" dirty="0"/>
              <a:t>08.-11.</a:t>
            </a:r>
          </a:p>
        </p:txBody>
      </p:sp>
      <p:sp>
        <p:nvSpPr>
          <p:cNvPr id="12" name="Textfeld 11"/>
          <p:cNvSpPr txBox="1"/>
          <p:nvPr/>
        </p:nvSpPr>
        <p:spPr>
          <a:xfrm>
            <a:off x="8166971" y="3869970"/>
            <a:ext cx="357904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dirty="0"/>
              <a:t>5.</a:t>
            </a:r>
          </a:p>
        </p:txBody>
      </p:sp>
    </p:spTree>
    <p:extLst>
      <p:ext uri="{BB962C8B-B14F-4D97-AF65-F5344CB8AC3E}">
        <p14:creationId xmlns:p14="http://schemas.microsoft.com/office/powerpoint/2010/main" val="9157332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530" y="0"/>
            <a:ext cx="12021991" cy="6751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5218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8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08695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739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1937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709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5905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782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3298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25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5077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042906" cy="6751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79763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81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00192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739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49381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2512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2638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465" y="309127"/>
            <a:ext cx="11965070" cy="6239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9681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7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7552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1157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7595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1157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2311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1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2123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80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7769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4933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510921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74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76876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/>
              <a:t>Anmeldezeitraum weiterführende Schulen:</a:t>
            </a:r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/>
          </a:p>
          <a:p>
            <a:pPr marL="0" indent="0" algn="ctr">
              <a:buNone/>
            </a:pPr>
            <a:r>
              <a:rPr lang="de-DE" sz="3600" b="1" dirty="0"/>
              <a:t>Montag 08.03 2026 – Freitag 12.03.2026</a:t>
            </a:r>
          </a:p>
          <a:p>
            <a:pPr marL="0" indent="0">
              <a:buNone/>
            </a:pPr>
            <a:endParaRPr lang="de-DE" dirty="0"/>
          </a:p>
        </p:txBody>
      </p:sp>
      <p:sp>
        <p:nvSpPr>
          <p:cNvPr id="4" name="Rechteck 3"/>
          <p:cNvSpPr/>
          <p:nvPr/>
        </p:nvSpPr>
        <p:spPr>
          <a:xfrm>
            <a:off x="0" y="0"/>
            <a:ext cx="12192000" cy="1365337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5" name="Textfeld 4"/>
          <p:cNvSpPr txBox="1"/>
          <p:nvPr/>
        </p:nvSpPr>
        <p:spPr>
          <a:xfrm>
            <a:off x="425885" y="425885"/>
            <a:ext cx="401391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4000" b="1" dirty="0"/>
              <a:t>Infos und Termine</a:t>
            </a:r>
          </a:p>
        </p:txBody>
      </p:sp>
    </p:spTree>
    <p:extLst>
      <p:ext uri="{BB962C8B-B14F-4D97-AF65-F5344CB8AC3E}">
        <p14:creationId xmlns:p14="http://schemas.microsoft.com/office/powerpoint/2010/main" val="62821638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1" y="0"/>
            <a:ext cx="12192000" cy="1365337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Textfeld 3"/>
          <p:cNvSpPr txBox="1"/>
          <p:nvPr/>
        </p:nvSpPr>
        <p:spPr>
          <a:xfrm>
            <a:off x="425885" y="425885"/>
            <a:ext cx="401391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4000" b="1" dirty="0"/>
              <a:t>Infos und Termine</a:t>
            </a:r>
          </a:p>
        </p:txBody>
      </p:sp>
      <p:sp>
        <p:nvSpPr>
          <p:cNvPr id="5" name="Textfeld 4"/>
          <p:cNvSpPr txBox="1"/>
          <p:nvPr/>
        </p:nvSpPr>
        <p:spPr>
          <a:xfrm flipH="1">
            <a:off x="425881" y="1365336"/>
            <a:ext cx="11311003" cy="5232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/>
              <a:t>Werkrealschule: </a:t>
            </a:r>
            <a:r>
              <a:rPr lang="de-DE" sz="2000" dirty="0"/>
              <a:t>		Schnuppertag: am 24.02.2027  10.00 – 12.45 Uhr</a:t>
            </a:r>
          </a:p>
          <a:p>
            <a:endParaRPr lang="de-DE" sz="1200" dirty="0"/>
          </a:p>
          <a:p>
            <a:r>
              <a:rPr lang="de-DE" sz="2000" b="1" dirty="0"/>
              <a:t>Realschule:</a:t>
            </a:r>
            <a:r>
              <a:rPr lang="de-DE" sz="2000" dirty="0"/>
              <a:t>		Infoveranstaltung: 25.01.2027 19:00 Uhr</a:t>
            </a:r>
          </a:p>
          <a:p>
            <a:r>
              <a:rPr lang="de-DE" sz="2000" dirty="0"/>
              <a:t>			Mitmachen erwünscht: 26.02.27 14:30 Uhr</a:t>
            </a:r>
          </a:p>
          <a:p>
            <a:r>
              <a:rPr lang="de-DE" sz="2000" dirty="0"/>
              <a:t>			Direkt im Unterricht: 01.03.2027 8:15-10:05 Uhr (Bitte anmelden)</a:t>
            </a:r>
          </a:p>
          <a:p>
            <a:r>
              <a:rPr lang="de-DE" sz="2000" dirty="0"/>
              <a:t>			</a:t>
            </a:r>
            <a:r>
              <a:rPr lang="de-DE" sz="2000" dirty="0" err="1"/>
              <a:t>Kennenlernnachmittag</a:t>
            </a:r>
            <a:r>
              <a:rPr lang="de-DE" sz="2000" dirty="0"/>
              <a:t> für neu angemeldete Schüler: 22.07.2027</a:t>
            </a:r>
          </a:p>
          <a:p>
            <a:endParaRPr lang="de-DE" sz="1200" dirty="0"/>
          </a:p>
          <a:p>
            <a:r>
              <a:rPr lang="de-DE" sz="2000" b="1" dirty="0"/>
              <a:t>Gymnasium:</a:t>
            </a:r>
            <a:r>
              <a:rPr lang="de-DE" sz="2000" dirty="0"/>
              <a:t>		Elterninfoabend: am 11.02.2027 19.00 Uhr</a:t>
            </a:r>
          </a:p>
          <a:p>
            <a:r>
              <a:rPr lang="de-DE" sz="2000" dirty="0"/>
              <a:t>			Schnuppertage: 23.02.-26.02.2027</a:t>
            </a:r>
          </a:p>
          <a:p>
            <a:r>
              <a:rPr lang="de-DE" sz="2000" dirty="0"/>
              <a:t>			</a:t>
            </a:r>
            <a:r>
              <a:rPr lang="de-DE" sz="2000" dirty="0" err="1"/>
              <a:t>Kennenlernnachmittag</a:t>
            </a:r>
            <a:r>
              <a:rPr lang="de-DE" sz="2000" dirty="0"/>
              <a:t>: 15.07.2027</a:t>
            </a:r>
          </a:p>
          <a:p>
            <a:endParaRPr lang="de-DE" sz="1200" dirty="0"/>
          </a:p>
          <a:p>
            <a:r>
              <a:rPr lang="de-DE" sz="2000" b="1" dirty="0"/>
              <a:t>GMS Aldingen:</a:t>
            </a:r>
            <a:r>
              <a:rPr lang="de-DE" sz="2000" dirty="0"/>
              <a:t>		Schnuppertag: 29.01.2027 8.30 – 12.00 Uhr	</a:t>
            </a:r>
          </a:p>
          <a:p>
            <a:r>
              <a:rPr lang="de-DE" sz="2000" dirty="0"/>
              <a:t>			Elterninfo: Freitag, 29.01.2027 von 16.00 - 18.00 Uhr</a:t>
            </a:r>
          </a:p>
          <a:p>
            <a:r>
              <a:rPr lang="de-DE" sz="2000" dirty="0"/>
              <a:t>			</a:t>
            </a:r>
            <a:r>
              <a:rPr lang="de-DE" sz="2000" dirty="0" err="1"/>
              <a:t>Kennenlernnachmittag</a:t>
            </a:r>
            <a:r>
              <a:rPr lang="de-DE" sz="2000" dirty="0"/>
              <a:t> neue 5er: 23.06.2027</a:t>
            </a:r>
          </a:p>
          <a:p>
            <a:r>
              <a:rPr lang="de-DE" sz="2000" dirty="0"/>
              <a:t>		</a:t>
            </a:r>
          </a:p>
          <a:p>
            <a:r>
              <a:rPr lang="de-DE" sz="2000" b="1" dirty="0"/>
              <a:t>RMS Spaichingen:</a:t>
            </a:r>
            <a:r>
              <a:rPr lang="de-DE" sz="2000" dirty="0"/>
              <a:t>	Elterninfo: 29.01.2027  16.00 - 18.00 Uhr</a:t>
            </a:r>
          </a:p>
          <a:p>
            <a:r>
              <a:rPr lang="de-DE" sz="2000" dirty="0"/>
              <a:t>			Schnuppertag: 29.01.2027 Von 8.30 – 12.15 Uhr (Mit Anmeldung)</a:t>
            </a:r>
          </a:p>
          <a:p>
            <a:r>
              <a:rPr lang="de-DE" sz="2000" dirty="0"/>
              <a:t>			</a:t>
            </a:r>
            <a:r>
              <a:rPr lang="de-DE" sz="2000" dirty="0" err="1"/>
              <a:t>Kennenlernnachmittag</a:t>
            </a:r>
            <a:r>
              <a:rPr lang="de-DE" sz="2000" dirty="0"/>
              <a:t> neue 5er: 23.06.27</a:t>
            </a:r>
          </a:p>
        </p:txBody>
      </p:sp>
    </p:spTree>
    <p:extLst>
      <p:ext uri="{BB962C8B-B14F-4D97-AF65-F5344CB8AC3E}">
        <p14:creationId xmlns:p14="http://schemas.microsoft.com/office/powerpoint/2010/main" val="375245881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44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1912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181</Words>
  <Application>Microsoft Office PowerPoint</Application>
  <PresentationFormat>Breitbild</PresentationFormat>
  <Paragraphs>35</Paragraphs>
  <Slides>31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31</vt:i4>
      </vt:variant>
    </vt:vector>
  </HeadingPairs>
  <TitlesOfParts>
    <vt:vector size="35" baseType="lpstr">
      <vt:lpstr>Arial</vt:lpstr>
      <vt:lpstr>Calibri</vt:lpstr>
      <vt:lpstr>Calibri Light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Norbert hinz</dc:creator>
  <cp:lastModifiedBy>Jürgen Pach</cp:lastModifiedBy>
  <cp:revision>21</cp:revision>
  <dcterms:created xsi:type="dcterms:W3CDTF">2025-09-24T07:15:27Z</dcterms:created>
  <dcterms:modified xsi:type="dcterms:W3CDTF">2026-10-19T08:32:16Z</dcterms:modified>
</cp:coreProperties>
</file>